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7" r:id="rId2"/>
  </p:sldIdLst>
  <p:sldSz cx="30276800" cy="4280376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9" autoAdjust="0"/>
    <p:restoredTop sz="94565" autoAdjust="0"/>
  </p:normalViewPr>
  <p:slideViewPr>
    <p:cSldViewPr>
      <p:cViewPr varScale="1">
        <p:scale>
          <a:sx n="15" d="100"/>
          <a:sy n="15" d="100"/>
        </p:scale>
        <p:origin x="1568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368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3B4A1-62B9-5D49-A9BF-628E85B155B8}" type="datetimeFigureOut">
              <a:rPr lang="en-US" smtClean="0"/>
              <a:t>7/2/26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9ED7-13CA-6549-87E0-2BDD12AE7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6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826D10D-FDF6-9614-4FBB-3F705CB09542}"/>
              </a:ext>
            </a:extLst>
          </p:cNvPr>
          <p:cNvGrpSpPr/>
          <p:nvPr userDrawn="1"/>
        </p:nvGrpSpPr>
        <p:grpSpPr>
          <a:xfrm>
            <a:off x="0" y="-1"/>
            <a:ext cx="30276001" cy="2259845"/>
            <a:chOff x="0" y="-1"/>
            <a:chExt cx="30276001" cy="2259594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8439FDD-BDB6-DD84-C92E-8832272DC713}"/>
                </a:ext>
              </a:extLst>
            </p:cNvPr>
            <p:cNvSpPr/>
            <p:nvPr/>
          </p:nvSpPr>
          <p:spPr>
            <a:xfrm rot="5400000">
              <a:off x="14008509" y="-14008509"/>
              <a:ext cx="2258981" cy="30276000"/>
            </a:xfrm>
            <a:custGeom>
              <a:avLst/>
              <a:gdLst/>
              <a:ahLst/>
              <a:cxnLst/>
              <a:rect l="l" t="t" r="r" b="b"/>
              <a:pathLst>
                <a:path w="203729" h="2730480">
                  <a:moveTo>
                    <a:pt x="0" y="0"/>
                  </a:moveTo>
                  <a:lnTo>
                    <a:pt x="203729" y="0"/>
                  </a:lnTo>
                  <a:lnTo>
                    <a:pt x="203729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F6C6AD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97C6EF-DF52-6270-8339-A4811A615095}"/>
                </a:ext>
              </a:extLst>
            </p:cNvPr>
            <p:cNvSpPr/>
            <p:nvPr/>
          </p:nvSpPr>
          <p:spPr>
            <a:xfrm rot="5400000">
              <a:off x="14573255" y="-14008509"/>
              <a:ext cx="1129491" cy="30276000"/>
            </a:xfrm>
            <a:custGeom>
              <a:avLst/>
              <a:gdLst/>
              <a:ahLst/>
              <a:cxnLst/>
              <a:rect l="l" t="t" r="r" b="b"/>
              <a:pathLst>
                <a:path w="101865" h="2730480">
                  <a:moveTo>
                    <a:pt x="0" y="0"/>
                  </a:moveTo>
                  <a:lnTo>
                    <a:pt x="101865" y="0"/>
                  </a:lnTo>
                  <a:lnTo>
                    <a:pt x="101865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B4759D"/>
            </a:solidFill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3C424E5C-F866-A7C9-83A7-809A935BFD65}"/>
                </a:ext>
              </a:extLst>
            </p:cNvPr>
            <p:cNvGrpSpPr/>
            <p:nvPr/>
          </p:nvGrpSpPr>
          <p:grpSpPr>
            <a:xfrm>
              <a:off x="3027600" y="2393"/>
              <a:ext cx="4573186" cy="2257200"/>
              <a:chOff x="0" y="3191"/>
              <a:chExt cx="6097581" cy="3009599"/>
            </a:xfrm>
          </p:grpSpPr>
          <p:sp>
            <p:nvSpPr>
              <p:cNvPr id="17" name="Freeform 10">
                <a:extLst>
                  <a:ext uri="{FF2B5EF4-FFF2-40B4-BE49-F238E27FC236}">
                    <a16:creationId xmlns:a16="http://schemas.microsoft.com/office/drawing/2014/main" id="{49CCF7C8-5BB3-555B-1292-F89DFFA8D00D}"/>
                  </a:ext>
                </a:extLst>
              </p:cNvPr>
              <p:cNvSpPr/>
              <p:nvPr/>
            </p:nvSpPr>
            <p:spPr>
              <a:xfrm rot="5400000">
                <a:off x="1543991" y="-1540800"/>
                <a:ext cx="3009599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39715" h="491676">
                    <a:moveTo>
                      <a:pt x="0" y="0"/>
                    </a:moveTo>
                    <a:lnTo>
                      <a:pt x="239715" y="0"/>
                    </a:lnTo>
                    <a:lnTo>
                      <a:pt x="23971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" name="Freeform 13">
                <a:extLst>
                  <a:ext uri="{FF2B5EF4-FFF2-40B4-BE49-F238E27FC236}">
                    <a16:creationId xmlns:a16="http://schemas.microsoft.com/office/drawing/2014/main" id="{D143B4BA-B941-DD1A-362D-53B4983F0A98}"/>
                  </a:ext>
                </a:extLst>
              </p:cNvPr>
              <p:cNvSpPr/>
              <p:nvPr/>
            </p:nvSpPr>
            <p:spPr>
              <a:xfrm rot="5400000">
                <a:off x="2295797" y="-1540800"/>
                <a:ext cx="1505987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FD8D6037-FEAB-9F86-AD8B-30CC22F69A5B}"/>
                  </a:ext>
                </a:extLst>
              </p:cNvPr>
              <p:cNvSpPr/>
              <p:nvPr/>
            </p:nvSpPr>
            <p:spPr>
              <a:xfrm>
                <a:off x="2269033" y="724800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8"/>
                    </a:lnTo>
                    <a:lnTo>
                      <a:pt x="0" y="160377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1800"/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0F943E82-622F-4E05-19E2-7A38B243DA24}"/>
                </a:ext>
              </a:extLst>
            </p:cNvPr>
            <p:cNvGrpSpPr/>
            <p:nvPr/>
          </p:nvGrpSpPr>
          <p:grpSpPr>
            <a:xfrm>
              <a:off x="12851408" y="1"/>
              <a:ext cx="4574178" cy="2258981"/>
              <a:chOff x="9817" y="1"/>
              <a:chExt cx="6098904" cy="3011975"/>
            </a:xfrm>
          </p:grpSpPr>
          <p:sp>
            <p:nvSpPr>
              <p:cNvPr id="14" name="Freeform 18">
                <a:extLst>
                  <a:ext uri="{FF2B5EF4-FFF2-40B4-BE49-F238E27FC236}">
                    <a16:creationId xmlns:a16="http://schemas.microsoft.com/office/drawing/2014/main" id="{10A5E3F2-4433-8AC7-F186-94514BA10CD7}"/>
                  </a:ext>
                </a:extLst>
              </p:cNvPr>
              <p:cNvSpPr/>
              <p:nvPr/>
            </p:nvSpPr>
            <p:spPr>
              <a:xfrm rot="5400000">
                <a:off x="1552620" y="-1542802"/>
                <a:ext cx="3011975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42869" h="491676">
                    <a:moveTo>
                      <a:pt x="0" y="0"/>
                    </a:moveTo>
                    <a:lnTo>
                      <a:pt x="242869" y="0"/>
                    </a:lnTo>
                    <a:lnTo>
                      <a:pt x="242869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5" name="Freeform 21">
                <a:extLst>
                  <a:ext uri="{FF2B5EF4-FFF2-40B4-BE49-F238E27FC236}">
                    <a16:creationId xmlns:a16="http://schemas.microsoft.com/office/drawing/2014/main" id="{1FA3E04C-2F0A-0A46-1600-7EE05ED112CE}"/>
                  </a:ext>
                </a:extLst>
              </p:cNvPr>
              <p:cNvSpPr/>
              <p:nvPr/>
            </p:nvSpPr>
            <p:spPr>
              <a:xfrm rot="5400000">
                <a:off x="2306937" y="-1540800"/>
                <a:ext cx="1505988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6" name="Freeform 23">
                <a:extLst>
                  <a:ext uri="{FF2B5EF4-FFF2-40B4-BE49-F238E27FC236}">
                    <a16:creationId xmlns:a16="http://schemas.microsoft.com/office/drawing/2014/main" id="{B7B49F2F-F743-9F79-5BB9-B148743D513E}"/>
                  </a:ext>
                </a:extLst>
              </p:cNvPr>
              <p:cNvSpPr/>
              <p:nvPr/>
            </p:nvSpPr>
            <p:spPr>
              <a:xfrm>
                <a:off x="2262657" y="723656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9"/>
                    </a:lnTo>
                    <a:lnTo>
                      <a:pt x="0" y="160377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1800"/>
              </a:p>
            </p:txBody>
          </p:sp>
        </p:grpSp>
        <p:grpSp>
          <p:nvGrpSpPr>
            <p:cNvPr id="10" name="Group 24">
              <a:extLst>
                <a:ext uri="{FF2B5EF4-FFF2-40B4-BE49-F238E27FC236}">
                  <a16:creationId xmlns:a16="http://schemas.microsoft.com/office/drawing/2014/main" id="{BFB9744A-D4CC-6C6C-D060-496DE73BBEF0}"/>
                </a:ext>
              </a:extLst>
            </p:cNvPr>
            <p:cNvGrpSpPr/>
            <p:nvPr/>
          </p:nvGrpSpPr>
          <p:grpSpPr>
            <a:xfrm>
              <a:off x="22675214" y="-1"/>
              <a:ext cx="4573187" cy="2258981"/>
              <a:chOff x="0" y="-1"/>
              <a:chExt cx="6097582" cy="3011975"/>
            </a:xfrm>
          </p:grpSpPr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AA10E7E4-09D1-B806-D997-3FE18E753554}"/>
                  </a:ext>
                </a:extLst>
              </p:cNvPr>
              <p:cNvSpPr/>
              <p:nvPr/>
            </p:nvSpPr>
            <p:spPr>
              <a:xfrm rot="5400000">
                <a:off x="1542804" y="-1542804"/>
                <a:ext cx="3011975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42869" h="491676">
                    <a:moveTo>
                      <a:pt x="0" y="0"/>
                    </a:moveTo>
                    <a:lnTo>
                      <a:pt x="242869" y="0"/>
                    </a:lnTo>
                    <a:lnTo>
                      <a:pt x="242869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2" name="Freeform 29">
                <a:extLst>
                  <a:ext uri="{FF2B5EF4-FFF2-40B4-BE49-F238E27FC236}">
                    <a16:creationId xmlns:a16="http://schemas.microsoft.com/office/drawing/2014/main" id="{C20B8073-D139-08A1-E3B0-0D1E52C36E74}"/>
                  </a:ext>
                </a:extLst>
              </p:cNvPr>
              <p:cNvSpPr/>
              <p:nvPr/>
            </p:nvSpPr>
            <p:spPr>
              <a:xfrm rot="5400000">
                <a:off x="2295797" y="-1542804"/>
                <a:ext cx="1505988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3" name="Freeform 31">
                <a:extLst>
                  <a:ext uri="{FF2B5EF4-FFF2-40B4-BE49-F238E27FC236}">
                    <a16:creationId xmlns:a16="http://schemas.microsoft.com/office/drawing/2014/main" id="{25718239-65DA-5425-3A1E-E40A522ED411}"/>
                  </a:ext>
                </a:extLst>
              </p:cNvPr>
              <p:cNvSpPr/>
              <p:nvPr/>
            </p:nvSpPr>
            <p:spPr>
              <a:xfrm>
                <a:off x="2285256" y="723656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9"/>
                    </a:lnTo>
                    <a:lnTo>
                      <a:pt x="0" y="160377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1800"/>
              </a:p>
            </p:txBody>
          </p:sp>
        </p:grpSp>
      </p:grpSp>
      <p:sp>
        <p:nvSpPr>
          <p:cNvPr id="20" name="Freeform 32">
            <a:extLst>
              <a:ext uri="{FF2B5EF4-FFF2-40B4-BE49-F238E27FC236}">
                <a16:creationId xmlns:a16="http://schemas.microsoft.com/office/drawing/2014/main" id="{4F4B5F51-0092-1C61-EB17-FDA28861E7EE}"/>
              </a:ext>
            </a:extLst>
          </p:cNvPr>
          <p:cNvSpPr/>
          <p:nvPr userDrawn="1"/>
        </p:nvSpPr>
        <p:spPr>
          <a:xfrm>
            <a:off x="26799090" y="2821646"/>
            <a:ext cx="3466750" cy="2100875"/>
          </a:xfrm>
          <a:custGeom>
            <a:avLst/>
            <a:gdLst/>
            <a:ahLst/>
            <a:cxnLst/>
            <a:rect l="l" t="t" r="r" b="b"/>
            <a:pathLst>
              <a:path w="3466750" h="2100641">
                <a:moveTo>
                  <a:pt x="0" y="0"/>
                </a:moveTo>
                <a:lnTo>
                  <a:pt x="3466750" y="0"/>
                </a:lnTo>
                <a:lnTo>
                  <a:pt x="3466750" y="2100641"/>
                </a:lnTo>
                <a:lnTo>
                  <a:pt x="0" y="21006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2819" b="-32213"/>
            </a:stretch>
          </a:blipFill>
        </p:spPr>
        <p:txBody>
          <a:bodyPr/>
          <a:lstStyle/>
          <a:p>
            <a:endParaRPr lang="en-US" sz="1800"/>
          </a:p>
        </p:txBody>
      </p:sp>
      <p:grpSp>
        <p:nvGrpSpPr>
          <p:cNvPr id="21" name="Group 34">
            <a:extLst>
              <a:ext uri="{FF2B5EF4-FFF2-40B4-BE49-F238E27FC236}">
                <a16:creationId xmlns:a16="http://schemas.microsoft.com/office/drawing/2014/main" id="{D51E0CBE-6257-A1C6-B656-F3E05A750A58}"/>
              </a:ext>
            </a:extLst>
          </p:cNvPr>
          <p:cNvGrpSpPr/>
          <p:nvPr userDrawn="1"/>
        </p:nvGrpSpPr>
        <p:grpSpPr>
          <a:xfrm>
            <a:off x="0" y="40549532"/>
            <a:ext cx="30276001" cy="2273318"/>
            <a:chOff x="0" y="0"/>
            <a:chExt cx="40368001" cy="3030753"/>
          </a:xfrm>
        </p:grpSpPr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83D53683-5D0B-9404-3869-4CDEF1656275}"/>
                </a:ext>
              </a:extLst>
            </p:cNvPr>
            <p:cNvSpPr/>
            <p:nvPr/>
          </p:nvSpPr>
          <p:spPr>
            <a:xfrm rot="5400000">
              <a:off x="18678012" y="-18678012"/>
              <a:ext cx="3011975" cy="40368000"/>
            </a:xfrm>
            <a:custGeom>
              <a:avLst/>
              <a:gdLst/>
              <a:ahLst/>
              <a:cxnLst/>
              <a:rect l="l" t="t" r="r" b="b"/>
              <a:pathLst>
                <a:path w="203729" h="2730480">
                  <a:moveTo>
                    <a:pt x="0" y="0"/>
                  </a:moveTo>
                  <a:lnTo>
                    <a:pt x="203729" y="0"/>
                  </a:lnTo>
                  <a:lnTo>
                    <a:pt x="203729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F6C6AD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Freeform 39">
              <a:extLst>
                <a:ext uri="{FF2B5EF4-FFF2-40B4-BE49-F238E27FC236}">
                  <a16:creationId xmlns:a16="http://schemas.microsoft.com/office/drawing/2014/main" id="{ACF59E6D-B1CF-25B8-EB02-CE4C67CCED9E}"/>
                </a:ext>
              </a:extLst>
            </p:cNvPr>
            <p:cNvSpPr/>
            <p:nvPr/>
          </p:nvSpPr>
          <p:spPr>
            <a:xfrm rot="5400000">
              <a:off x="19431007" y="-18678012"/>
              <a:ext cx="1505988" cy="40368000"/>
            </a:xfrm>
            <a:custGeom>
              <a:avLst/>
              <a:gdLst/>
              <a:ahLst/>
              <a:cxnLst/>
              <a:rect l="l" t="t" r="r" b="b"/>
              <a:pathLst>
                <a:path w="101865" h="2730480">
                  <a:moveTo>
                    <a:pt x="0" y="0"/>
                  </a:moveTo>
                  <a:lnTo>
                    <a:pt x="101865" y="0"/>
                  </a:lnTo>
                  <a:lnTo>
                    <a:pt x="101865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B4759D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6C82CA10-9FDE-FF0B-A78D-93C66869DA88}"/>
                </a:ext>
              </a:extLst>
            </p:cNvPr>
            <p:cNvSpPr/>
            <p:nvPr/>
          </p:nvSpPr>
          <p:spPr>
            <a:xfrm rot="5400000">
              <a:off x="5580791" y="-1524855"/>
              <a:ext cx="3009600" cy="6097581"/>
            </a:xfrm>
            <a:custGeom>
              <a:avLst/>
              <a:gdLst/>
              <a:ahLst/>
              <a:cxnLst/>
              <a:rect l="l" t="t" r="r" b="b"/>
              <a:pathLst>
                <a:path w="239715" h="491676">
                  <a:moveTo>
                    <a:pt x="0" y="0"/>
                  </a:moveTo>
                  <a:lnTo>
                    <a:pt x="239715" y="0"/>
                  </a:lnTo>
                  <a:lnTo>
                    <a:pt x="23971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70D5DE8C-D303-7728-462A-74AEF9AC8E2E}"/>
                </a:ext>
              </a:extLst>
            </p:cNvPr>
            <p:cNvSpPr/>
            <p:nvPr/>
          </p:nvSpPr>
          <p:spPr>
            <a:xfrm rot="5400000">
              <a:off x="6332597" y="-1543225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6" name="Freeform 47">
              <a:extLst>
                <a:ext uri="{FF2B5EF4-FFF2-40B4-BE49-F238E27FC236}">
                  <a16:creationId xmlns:a16="http://schemas.microsoft.com/office/drawing/2014/main" id="{16923DA3-39B2-A506-1694-E76135F33F70}"/>
                </a:ext>
              </a:extLst>
            </p:cNvPr>
            <p:cNvSpPr/>
            <p:nvPr/>
          </p:nvSpPr>
          <p:spPr>
            <a:xfrm>
              <a:off x="6305833" y="722375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899" y="0"/>
                  </a:lnTo>
                  <a:lnTo>
                    <a:pt x="1591899" y="1603778"/>
                  </a:lnTo>
                  <a:lnTo>
                    <a:pt x="0" y="16037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7" name="Freeform 49">
              <a:extLst>
                <a:ext uri="{FF2B5EF4-FFF2-40B4-BE49-F238E27FC236}">
                  <a16:creationId xmlns:a16="http://schemas.microsoft.com/office/drawing/2014/main" id="{F034FC16-081E-15CA-2B17-1BE5BB00A015}"/>
                </a:ext>
              </a:extLst>
            </p:cNvPr>
            <p:cNvSpPr/>
            <p:nvPr/>
          </p:nvSpPr>
          <p:spPr>
            <a:xfrm rot="5400000">
              <a:off x="18678012" y="-1524025"/>
              <a:ext cx="3011975" cy="6097581"/>
            </a:xfrm>
            <a:custGeom>
              <a:avLst/>
              <a:gdLst/>
              <a:ahLst/>
              <a:cxnLst/>
              <a:rect l="l" t="t" r="r" b="b"/>
              <a:pathLst>
                <a:path w="242869" h="491676">
                  <a:moveTo>
                    <a:pt x="0" y="0"/>
                  </a:moveTo>
                  <a:lnTo>
                    <a:pt x="242869" y="0"/>
                  </a:lnTo>
                  <a:lnTo>
                    <a:pt x="242869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352FE5BC-33A9-B4B1-4D72-53CCAF722DFE}"/>
                </a:ext>
              </a:extLst>
            </p:cNvPr>
            <p:cNvSpPr/>
            <p:nvPr/>
          </p:nvSpPr>
          <p:spPr>
            <a:xfrm rot="5400000">
              <a:off x="19421191" y="-1543225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9" name="Freeform 54">
              <a:extLst>
                <a:ext uri="{FF2B5EF4-FFF2-40B4-BE49-F238E27FC236}">
                  <a16:creationId xmlns:a16="http://schemas.microsoft.com/office/drawing/2014/main" id="{FE2A17D8-F5BF-55A9-7A5D-D4AFD3FED090}"/>
                </a:ext>
              </a:extLst>
            </p:cNvPr>
            <p:cNvSpPr/>
            <p:nvPr/>
          </p:nvSpPr>
          <p:spPr>
            <a:xfrm>
              <a:off x="19388050" y="723656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900" y="0"/>
                  </a:lnTo>
                  <a:lnTo>
                    <a:pt x="1591900" y="1603779"/>
                  </a:lnTo>
                  <a:lnTo>
                    <a:pt x="0" y="16037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0" name="Freeform 56">
              <a:extLst>
                <a:ext uri="{FF2B5EF4-FFF2-40B4-BE49-F238E27FC236}">
                  <a16:creationId xmlns:a16="http://schemas.microsoft.com/office/drawing/2014/main" id="{3C052F7C-EA84-E636-E584-C3738DD09639}"/>
                </a:ext>
              </a:extLst>
            </p:cNvPr>
            <p:cNvSpPr/>
            <p:nvPr/>
          </p:nvSpPr>
          <p:spPr>
            <a:xfrm rot="5400000">
              <a:off x="31776423" y="-1524025"/>
              <a:ext cx="3011974" cy="6097581"/>
            </a:xfrm>
            <a:custGeom>
              <a:avLst/>
              <a:gdLst/>
              <a:ahLst/>
              <a:cxnLst/>
              <a:rect l="l" t="t" r="r" b="b"/>
              <a:pathLst>
                <a:path w="242869" h="491676">
                  <a:moveTo>
                    <a:pt x="0" y="0"/>
                  </a:moveTo>
                  <a:lnTo>
                    <a:pt x="242869" y="0"/>
                  </a:lnTo>
                  <a:lnTo>
                    <a:pt x="242869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1" name="Freeform 59">
              <a:extLst>
                <a:ext uri="{FF2B5EF4-FFF2-40B4-BE49-F238E27FC236}">
                  <a16:creationId xmlns:a16="http://schemas.microsoft.com/office/drawing/2014/main" id="{78658106-26FC-A019-3F56-CCC8A37354C7}"/>
                </a:ext>
              </a:extLst>
            </p:cNvPr>
            <p:cNvSpPr/>
            <p:nvPr/>
          </p:nvSpPr>
          <p:spPr>
            <a:xfrm rot="5400000">
              <a:off x="32529416" y="-1542802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426D5673-BF02-B9B0-AD5A-771DE6D58A2E}"/>
                </a:ext>
              </a:extLst>
            </p:cNvPr>
            <p:cNvSpPr/>
            <p:nvPr/>
          </p:nvSpPr>
          <p:spPr>
            <a:xfrm>
              <a:off x="32518874" y="723656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899" y="0"/>
                  </a:lnTo>
                  <a:lnTo>
                    <a:pt x="1591899" y="1603779"/>
                  </a:lnTo>
                  <a:lnTo>
                    <a:pt x="0" y="16037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1800"/>
            </a:p>
          </p:txBody>
        </p:sp>
      </p:grpSp>
      <p:pic>
        <p:nvPicPr>
          <p:cNvPr id="33" name="Graphic 32">
            <a:extLst>
              <a:ext uri="{FF2B5EF4-FFF2-40B4-BE49-F238E27FC236}">
                <a16:creationId xmlns:a16="http://schemas.microsoft.com/office/drawing/2014/main" id="{1AA18F3B-F30D-7B95-8068-C73F487DF65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531934" y="2561401"/>
            <a:ext cx="13267156" cy="2621363"/>
          </a:xfrm>
          <a:prstGeom prst="rect">
            <a:avLst/>
          </a:prstGeom>
        </p:spPr>
      </p:pic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28FAC3C4-5F6E-3B7C-7F18-FD039F6271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7906" y="2698179"/>
            <a:ext cx="7573499" cy="1107996"/>
          </a:xfrm>
        </p:spPr>
        <p:txBody>
          <a:bodyPr>
            <a:normAutofit/>
          </a:bodyPr>
          <a:lstStyle>
            <a:lvl1pPr>
              <a:buNone/>
              <a:defRPr sz="7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E1E366-C026-C00F-2AD8-C24302FAB748}"/>
              </a:ext>
            </a:extLst>
          </p:cNvPr>
          <p:cNvSpPr txBox="1"/>
          <p:nvPr userDrawn="1"/>
        </p:nvSpPr>
        <p:spPr>
          <a:xfrm>
            <a:off x="397713" y="2698179"/>
            <a:ext cx="5259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600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zh-TW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6600" dirty="0">
                <a:latin typeface="Arial" panose="020B0604020202020204" pitchFamily="34" charset="0"/>
                <a:cs typeface="Arial" panose="020B0604020202020204" pitchFamily="34" charset="0"/>
              </a:rPr>
              <a:t>ID: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69"/>
            <a:ext cx="8229600" cy="1143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378"/>
            <a:ext cx="8229600" cy="4526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7058"/>
            <a:ext cx="2133600" cy="365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7058"/>
            <a:ext cx="2895600" cy="365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7058"/>
            <a:ext cx="2133600" cy="365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9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l" defTabSz="91449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l" defTabSz="91449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l" defTabSz="91449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l" defTabSz="91449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l" defTabSz="91449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l" defTabSz="9144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l" defTabSz="9144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l" defTabSz="9144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l" defTabSz="9144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34371E4-8712-3E97-C32F-42D37320C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29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MSCPahang2026">
      <a:dk1>
        <a:srgbClr val="0B1A33"/>
      </a:dk1>
      <a:lt1>
        <a:srgbClr val="FFFFF0"/>
      </a:lt1>
      <a:dk2>
        <a:srgbClr val="0E1F47"/>
      </a:dk2>
      <a:lt2>
        <a:srgbClr val="E8EDF7"/>
      </a:lt2>
      <a:accent1>
        <a:srgbClr val="234DB8"/>
      </a:accent1>
      <a:accent2>
        <a:srgbClr val="FFBF04"/>
      </a:accent2>
      <a:accent3>
        <a:srgbClr val="B4759D"/>
      </a:accent3>
      <a:accent4>
        <a:srgbClr val="F6C6AD"/>
      </a:accent4>
      <a:accent5>
        <a:srgbClr val="5359B0"/>
      </a:accent5>
      <a:accent6>
        <a:srgbClr val="9EDBF2"/>
      </a:accent6>
      <a:hlink>
        <a:srgbClr val="234DB8"/>
      </a:hlink>
      <a:folHlink>
        <a:srgbClr val="5359B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4431AFD546B4AA6AF1E340F7D41C3" ma:contentTypeVersion="13" ma:contentTypeDescription="Create a new document." ma:contentTypeScope="" ma:versionID="066a3b6f25501704043093ecb6bac3de">
  <xsd:schema xmlns:xsd="http://www.w3.org/2001/XMLSchema" xmlns:xs="http://www.w3.org/2001/XMLSchema" xmlns:p="http://schemas.microsoft.com/office/2006/metadata/properties" xmlns:ns2="7a214491-d125-42f1-a018-d7f3a8aca6b3" xmlns:ns3="dd4c8089-59e7-458c-8c11-1b6c1f5f53a2" targetNamespace="http://schemas.microsoft.com/office/2006/metadata/properties" ma:root="true" ma:fieldsID="e45ca66c00e33983875a5c28d2b0bf82" ns2:_="" ns3:_="">
    <xsd:import namespace="7a214491-d125-42f1-a018-d7f3a8aca6b3"/>
    <xsd:import namespace="dd4c8089-59e7-458c-8c11-1b6c1f5f53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14491-d125-42f1-a018-d7f3a8aca6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24acd56-5a52-4f21-9d10-bd0b3e714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c8089-59e7-458c-8c11-1b6c1f5f53a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490248b-d33b-42b9-a2aa-dff622288932}" ma:internalName="TaxCatchAll" ma:showField="CatchAllData" ma:web="dd4c8089-59e7-458c-8c11-1b6c1f5f53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214491-d125-42f1-a018-d7f3a8aca6b3">
      <Terms xmlns="http://schemas.microsoft.com/office/infopath/2007/PartnerControls"/>
    </lcf76f155ced4ddcb4097134ff3c332f>
    <TaxCatchAll xmlns="dd4c8089-59e7-458c-8c11-1b6c1f5f53a2" xsi:nil="true"/>
  </documentManagement>
</p:properties>
</file>

<file path=customXml/itemProps1.xml><?xml version="1.0" encoding="utf-8"?>
<ds:datastoreItem xmlns:ds="http://schemas.openxmlformats.org/officeDocument/2006/customXml" ds:itemID="{719D0C97-2F27-4A4C-B0B0-27FE6195ABA3}"/>
</file>

<file path=customXml/itemProps2.xml><?xml version="1.0" encoding="utf-8"?>
<ds:datastoreItem xmlns:ds="http://schemas.openxmlformats.org/officeDocument/2006/customXml" ds:itemID="{1F7C9DFF-F042-4515-A8D1-0293454DFF91}"/>
</file>

<file path=customXml/itemProps3.xml><?xml version="1.0" encoding="utf-8"?>
<ds:datastoreItem xmlns:ds="http://schemas.openxmlformats.org/officeDocument/2006/customXml" ds:itemID="{FA3142B0-1D9F-4505-8851-14796E54647E}"/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 poster design</dc:title>
  <dc:creator>Fatin Amira</dc:creator>
  <cp:lastModifiedBy>APSR 2026 Congress Secretariat</cp:lastModifiedBy>
  <cp:revision>10</cp:revision>
  <cp:lastPrinted>2025-12-15T04:03:31Z</cp:lastPrinted>
  <dcterms:created xsi:type="dcterms:W3CDTF">2006-08-16T00:00:00Z</dcterms:created>
  <dcterms:modified xsi:type="dcterms:W3CDTF">2026-07-02T03:00:12Z</dcterms:modified>
  <dc:identifier>DAG6cLEo5hs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0x0101004B74431AFD546B4AA6AF1E340F7D41C3</vt:lpwstr>
  </property>
</Properties>
</file>